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431" r:id="rId5"/>
    <p:sldId id="433" r:id="rId6"/>
    <p:sldId id="432" r:id="rId7"/>
  </p:sldIdLst>
  <p:sldSz cx="9906000" cy="6858000" type="A4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31"/>
            <p14:sldId id="433"/>
            <p14:sldId id="432"/>
          </p14:sldIdLst>
        </p14:section>
        <p14:section name="DSH-Template" id="{FFBD8C92-27CB-4EF3-83E0-7498B73A13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4E"/>
    <a:srgbClr val="F7323E"/>
    <a:srgbClr val="08119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518E7-9481-F67F-ED27-1D4E4C43CBB2}" v="9" dt="2023-03-22T11:17:05.694"/>
    <p1510:client id="{47D02910-FB09-4A98-9643-2B3F3CC0EBE6}" v="21" dt="2022-01-04T16:57:36.162"/>
    <p1510:client id="{58F865B7-A94D-1651-40AE-867757246446}" v="28" dt="2023-08-16T10:57:14.860"/>
    <p1510:client id="{5AD04F5D-C8DA-0028-8997-CD6A4D5E647F}" v="129" dt="2023-04-03T11:00:14.610"/>
    <p1510:client id="{6A0A9258-BCBA-C0CD-FF51-9AE84DA485C9}" v="455" dt="2023-03-15T18:27:19.874"/>
    <p1510:client id="{8633281C-72D6-CA98-03DD-72B3975F6621}" v="3" dt="2023-04-04T17:34:13.326"/>
    <p1510:client id="{E3B2322E-B9AF-3420-4640-1A4A6D1AB02E}" v="61" dt="2023-04-06T11:33:45.533"/>
    <p1510:client id="{F31EB3C0-1C8D-AAE8-4B29-B96B6FF3010E}" v="24" dt="2023-08-08T16:20:13.88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5976"/>
  </p:normalViewPr>
  <p:slideViewPr>
    <p:cSldViewPr snapToGrid="0" snapToObjects="1">
      <p:cViewPr varScale="1">
        <p:scale>
          <a:sx n="98" d="100"/>
          <a:sy n="98" d="100"/>
        </p:scale>
        <p:origin x="37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80688" y="2290219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780688" y="4235103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780688" y="4655233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780688" y="2907197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780688" y="1181100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780688" y="2907197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780688" y="1181100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9387563-337F-4CEC-AA03-650F393571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2468-4F94-484C-9E33-22F4D9425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8" y="996125"/>
            <a:ext cx="6888169" cy="745212"/>
          </a:xfrm>
        </p:spPr>
        <p:txBody>
          <a:bodyPr/>
          <a:lstStyle>
            <a:lvl1pPr algn="ctr"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759451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9906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3" y="2313831"/>
            <a:ext cx="304555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850419" y="2313831"/>
            <a:ext cx="304555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895977" y="2313831"/>
            <a:ext cx="301002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930638" y="1"/>
            <a:ext cx="2923884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930638" y="2289977"/>
            <a:ext cx="2923884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30638" y="4573992"/>
            <a:ext cx="2923884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969400" y="1"/>
            <a:ext cx="25297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34802" y="2289977"/>
            <a:ext cx="25297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69400" y="4573992"/>
            <a:ext cx="25297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773A599-8395-4F0B-9B09-F83CC51383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6AE4F-1773-4F04-836C-46B245D81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8D53B2E-5574-4C85-8C03-8DECE395E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6B4CC-BDEB-4C4A-99EB-D8261197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58436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804863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1289" y="3368983"/>
            <a:ext cx="2303792" cy="120037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912C4A9-A336-4CE4-AFDA-77FE624F2A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2EE2A-B0E3-480A-8E88-2939D49D4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739212" y="6418877"/>
            <a:ext cx="417410" cy="227164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064421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47565" y="0"/>
            <a:ext cx="8048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739212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28535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967296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5AC8B266-644A-4036-9C4E-EA20E271D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5ACED-3507-465E-91E6-5B283019D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1" y="1181102"/>
            <a:ext cx="4488656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48214" y="4020456"/>
            <a:ext cx="2513354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260897" y="3"/>
            <a:ext cx="1645104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615791" y="3"/>
            <a:ext cx="1645104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970688" y="0"/>
            <a:ext cx="1645104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04864" y="1952173"/>
            <a:ext cx="1645104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449966" y="1181101"/>
            <a:ext cx="1645104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095070" y="2728687"/>
            <a:ext cx="1645104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53000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AB6191B-3C3D-4100-BE74-69286348E0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50B11-29D9-495B-984B-1F090EA5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58436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570FF6B-8664-48CE-84EE-871E4ED008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5EE26-124C-4370-9BC4-DBE5DFF73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953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230239" y="990272"/>
            <a:ext cx="5211417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2E90ED3-B46A-4EB6-A308-373F65208B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CC7B7-D5D3-4DDA-8385-0C53462BF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21211" y="0"/>
            <a:ext cx="618479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0272"/>
            <a:ext cx="5211417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71D1332-6294-4BCA-89ED-944628B821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1F1D0-B154-4ECF-9129-1B9AA0DF5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6" y="0"/>
            <a:ext cx="8389145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371547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6" y="3429000"/>
            <a:ext cx="8389145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CE08D74-A1B3-47E8-AB4D-C5B941BF4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2E460-F8AF-4738-A0FC-CC90544B4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7" y="3429003"/>
            <a:ext cx="3436144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72882" y="3429003"/>
            <a:ext cx="3436144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516858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0608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124360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516858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512307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507758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503207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14835" y="2318659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01694" y="2318660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01694" y="3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01694" y="4637318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14835" y="4637318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327977" y="2318660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D93E84E-9D17-49DD-A198-85F9178CEB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EABEF2-1E35-4434-A110-2B9DD357C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4653727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73456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30056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486327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72654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58982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2" y="1181100"/>
            <a:ext cx="5952445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FD19172-68ED-4E49-9F77-3A66579B1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9AC29-9AAD-455A-AF09-3F5A029E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375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543755" y="-1"/>
            <a:ext cx="1810204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05512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A84CCD7-80B1-413B-9807-D1003C7D6D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7E533-27DC-4670-B01A-D30694CEE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306787" y="1000025"/>
            <a:ext cx="4134870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DD6D4F2-4EE6-49D3-AC40-D416553B9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770CA-2D1A-46F4-A9BD-C591FCE1D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15472" y="65712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3" y="0"/>
            <a:ext cx="25028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C7D3245-1F8B-4CFE-9366-D9BBEAA12C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B4391-6833-4CB4-BA93-22DB4B42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57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81D11A7-E199-488E-8BB2-E7DCC15479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C307-85BC-48F2-A879-00B89E4FF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57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92478D6-5D22-4BC4-A955-AB0B0902B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A436C-F0AC-431F-80D6-E490637C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005706" y="1181100"/>
            <a:ext cx="3894591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767469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066315" y="1848660"/>
            <a:ext cx="1839685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119020" y="1848660"/>
            <a:ext cx="1839685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A1A0A0A-3923-4334-9543-9511271AC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4373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7C3DA-6966-48B9-A109-B5B99A922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5122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1181100"/>
            <a:ext cx="1142432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77076" y="762909"/>
            <a:ext cx="1821996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3"/>
            <a:ext cx="9906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516857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203974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4891088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578205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265320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9EC63FEB-76BB-410C-8E07-4BB62E4DC4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DB50C7-43B3-425C-9233-C5F96BE66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9AEBAB-7CC9-4950-B1CC-33F14B57A6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F0396-28F0-440E-A661-A15EDC0E4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15472" y="65712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7" y="4517243"/>
            <a:ext cx="6537665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00703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097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19732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00703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097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19732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13707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856" y="994934"/>
            <a:ext cx="79248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1" b="1" i="0">
                <a:solidFill>
                  <a:schemeClr val="tx1">
                    <a:alpha val="7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16856" y="2514600"/>
            <a:ext cx="79248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704453-F18E-48D7-8997-4A0482CDCCC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4703" y="3169633"/>
            <a:ext cx="2383111" cy="518733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B644E811-ECD7-402E-8C89-7FF457494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44BE58-C054-45B6-97AB-624740E96836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23" r:id="rId4"/>
    <p:sldLayoutId id="2147484035" r:id="rId5"/>
    <p:sldLayoutId id="2147484022" r:id="rId6"/>
    <p:sldLayoutId id="2147484043" r:id="rId7"/>
    <p:sldLayoutId id="2147484010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4" r:id="rId42"/>
    <p:sldLayoutId id="2147484042" r:id="rId43"/>
    <p:sldLayoutId id="2147484045" r:id="rId44"/>
    <p:sldLayoutId id="2147484046" r:id="rId45"/>
    <p:sldLayoutId id="2147484049" r:id="rId46"/>
    <p:sldLayoutId id="2147484050" r:id="rId47"/>
  </p:sldLayoutIdLst>
  <p:hf hdr="0" ftr="0" dt="0"/>
  <p:txStyles>
    <p:titleStyle>
      <a:lvl1pPr algn="l" defTabSz="914340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</p:titleStyle>
    <p:bodyStyle>
      <a:lvl1pPr marL="0" indent="0" algn="l" defTabSz="914340" rtl="0" eaLnBrk="1" latinLnBrk="0" hangingPunct="1">
        <a:lnSpc>
          <a:spcPct val="120000"/>
        </a:lnSpc>
        <a:spcBef>
          <a:spcPts val="1001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  <a:lvl2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801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001" b="0" i="0" kern="1200">
          <a:solidFill>
            <a:schemeClr val="tx1">
              <a:alpha val="7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001" b="0" i="0" kern="1200" baseline="0">
          <a:solidFill>
            <a:schemeClr val="tx1">
              <a:alpha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3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8" pos="507" userDrawn="1">
          <p15:clr>
            <a:srgbClr val="F26B43"/>
          </p15:clr>
        </p15:guide>
        <p15:guide id="29" pos="5948" userDrawn="1">
          <p15:clr>
            <a:srgbClr val="F26B43"/>
          </p15:clr>
        </p15:guide>
        <p15:guide id="48" pos="95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1" y="1931874"/>
            <a:ext cx="8158485" cy="4118327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8BF4D-729E-4120-9216-A783D2ABBBDB}"/>
              </a:ext>
            </a:extLst>
          </p:cNvPr>
          <p:cNvSpPr txBox="1"/>
          <p:nvPr/>
        </p:nvSpPr>
        <p:spPr>
          <a:xfrm>
            <a:off x="1249535" y="848511"/>
            <a:ext cx="4748465" cy="542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>
                <a:latin typeface="Roboto Black" panose="02000000000000000000" pitchFamily="2" charset="0"/>
                <a:ea typeface="Roboto Black"/>
                <a:cs typeface="Open Sans"/>
              </a:rPr>
              <a:t>Mario Kart Unplugged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/>
                <a:cs typeface="Open Sans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3557D-7CC1-4311-B8D9-AB8F92F9727D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 dirty="0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#1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0DE07A3-A0CE-4B91-9391-4F11C61ADD33}"/>
              </a:ext>
            </a:extLst>
          </p:cNvPr>
          <p:cNvSpPr txBox="1">
            <a:spLocks/>
          </p:cNvSpPr>
          <p:nvPr/>
        </p:nvSpPr>
        <p:spPr>
          <a:xfrm>
            <a:off x="1335898" y="173773"/>
            <a:ext cx="4107765" cy="808569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51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Vccgvkeomvcbzblgwtwhjahvwjz" panose="020B0804020101010102" pitchFamily="34" charset="0"/>
              </a:defRPr>
            </a:lvl1pPr>
          </a:lstStyle>
          <a:p>
            <a:r>
              <a:rPr lang="en-US" dirty="0"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ea typeface="Roboto Black"/>
              </a:rPr>
              <a:t> </a:t>
            </a:r>
            <a:r>
              <a:rPr lang="en-US" dirty="0" err="1">
                <a:solidFill>
                  <a:srgbClr val="1F1F1F"/>
                </a:solidFill>
                <a:ea typeface="Roboto Black"/>
              </a:rPr>
              <a:t>micro:bit</a:t>
            </a:r>
            <a:r>
              <a:rPr lang="en-US" dirty="0">
                <a:solidFill>
                  <a:srgbClr val="FC4B4E"/>
                </a:solidFill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ea typeface="Roboto Black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F1854C2-498D-74ED-5313-DFF6AF2AA387}"/>
              </a:ext>
            </a:extLst>
          </p:cNvPr>
          <p:cNvSpPr txBox="1"/>
          <p:nvPr/>
        </p:nvSpPr>
        <p:spPr>
          <a:xfrm>
            <a:off x="1364422" y="1396548"/>
            <a:ext cx="8158485" cy="7071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Draw the animations you would like to the Mario Kart drivers to see. Label the sequence of your animation and how frequently it repeats</a:t>
            </a:r>
          </a:p>
          <a:p>
            <a:pPr>
              <a:lnSpc>
                <a:spcPct val="120000"/>
              </a:lnSpc>
            </a:pPr>
            <a:endParaRPr lang="en-US" sz="1000" dirty="0">
              <a:ea typeface="Open Sans"/>
              <a:cs typeface="Open Sans"/>
            </a:endParaRPr>
          </a:p>
        </p:txBody>
      </p:sp>
      <p:pic>
        <p:nvPicPr>
          <p:cNvPr id="5" name="Picture 4" descr="A grid of black squares&#10;&#10;Description automatically generated">
            <a:extLst>
              <a:ext uri="{FF2B5EF4-FFF2-40B4-BE49-F238E27FC236}">
                <a16:creationId xmlns:a16="http://schemas.microsoft.com/office/drawing/2014/main" id="{34A3A43D-E5B1-0EAC-8DFD-E1531222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35" y="2030512"/>
            <a:ext cx="1754345" cy="1725677"/>
          </a:xfrm>
          <a:prstGeom prst="rect">
            <a:avLst/>
          </a:prstGeom>
        </p:spPr>
      </p:pic>
      <p:pic>
        <p:nvPicPr>
          <p:cNvPr id="8" name="Picture 7" descr="A grid of black squares&#10;&#10;Description automatically generated">
            <a:extLst>
              <a:ext uri="{FF2B5EF4-FFF2-40B4-BE49-F238E27FC236}">
                <a16:creationId xmlns:a16="http://schemas.microsoft.com/office/drawing/2014/main" id="{28744D6F-C26E-0437-DE31-D8C606F4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12" y="4240593"/>
            <a:ext cx="1754345" cy="1725677"/>
          </a:xfrm>
          <a:prstGeom prst="rect">
            <a:avLst/>
          </a:prstGeom>
        </p:spPr>
      </p:pic>
      <p:pic>
        <p:nvPicPr>
          <p:cNvPr id="10" name="Picture 9" descr="A grid of black squares&#10;&#10;Description automatically generated">
            <a:extLst>
              <a:ext uri="{FF2B5EF4-FFF2-40B4-BE49-F238E27FC236}">
                <a16:creationId xmlns:a16="http://schemas.microsoft.com/office/drawing/2014/main" id="{C32502EC-8525-7316-78A0-272F0682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94" y="2005206"/>
            <a:ext cx="1754345" cy="1725677"/>
          </a:xfrm>
          <a:prstGeom prst="rect">
            <a:avLst/>
          </a:prstGeom>
        </p:spPr>
      </p:pic>
      <p:pic>
        <p:nvPicPr>
          <p:cNvPr id="11" name="Picture 10" descr="A grid of black squares&#10;&#10;Description automatically generated">
            <a:extLst>
              <a:ext uri="{FF2B5EF4-FFF2-40B4-BE49-F238E27FC236}">
                <a16:creationId xmlns:a16="http://schemas.microsoft.com/office/drawing/2014/main" id="{9047DB63-749C-CEB6-D24E-937EDAA3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72" y="4240593"/>
            <a:ext cx="1754345" cy="1725677"/>
          </a:xfrm>
          <a:prstGeom prst="rect">
            <a:avLst/>
          </a:prstGeom>
        </p:spPr>
      </p:pic>
      <p:pic>
        <p:nvPicPr>
          <p:cNvPr id="12" name="Picture 11" descr="A grid of black squares&#10;&#10;Description automatically generated">
            <a:extLst>
              <a:ext uri="{FF2B5EF4-FFF2-40B4-BE49-F238E27FC236}">
                <a16:creationId xmlns:a16="http://schemas.microsoft.com/office/drawing/2014/main" id="{65A16AD8-9014-C622-3A10-C1605374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58" y="2005205"/>
            <a:ext cx="1754345" cy="1725677"/>
          </a:xfrm>
          <a:prstGeom prst="rect">
            <a:avLst/>
          </a:prstGeom>
        </p:spPr>
      </p:pic>
      <p:pic>
        <p:nvPicPr>
          <p:cNvPr id="13" name="Picture 12" descr="A grid of black squares&#10;&#10;Description automatically generated">
            <a:extLst>
              <a:ext uri="{FF2B5EF4-FFF2-40B4-BE49-F238E27FC236}">
                <a16:creationId xmlns:a16="http://schemas.microsoft.com/office/drawing/2014/main" id="{B039BC4F-F4B6-68BD-E066-E19263FB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37" y="4240592"/>
            <a:ext cx="1754345" cy="17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0A7E8-4872-455E-8EE2-790B6C43C1FD}"/>
              </a:ext>
            </a:extLst>
          </p:cNvPr>
          <p:cNvSpPr/>
          <p:nvPr/>
        </p:nvSpPr>
        <p:spPr>
          <a:xfrm>
            <a:off x="4953000" y="852812"/>
            <a:ext cx="4569907" cy="5235141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Use these code blocks to create  animations: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2" y="1790700"/>
            <a:ext cx="3355498" cy="429725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 u="sng" dirty="0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Task 1:</a:t>
            </a:r>
            <a:r>
              <a:rPr lang="en-US" dirty="0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 Use the A &amp; B input buttons to create animations on your </a:t>
            </a:r>
            <a:r>
              <a:rPr lang="en-US" dirty="0" err="1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microbit</a:t>
            </a:r>
            <a:endParaRPr lang="en-US" dirty="0">
              <a:solidFill>
                <a:srgbClr val="1F1F1F"/>
              </a:solidFill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Open Sans" panose="020B0606030504020204" pitchFamily="34" charset="0"/>
              <a:ea typeface="Arial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​</a:t>
            </a:r>
            <a:r>
              <a:rPr lang="en-US" b="1" u="sng" dirty="0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Task 2:</a:t>
            </a:r>
            <a:r>
              <a:rPr lang="en-US" dirty="0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 Loop an animation on the </a:t>
            </a:r>
            <a:r>
              <a:rPr lang="en-US" dirty="0" err="1">
                <a:solidFill>
                  <a:srgbClr val="1F1F1F"/>
                </a:solidFill>
                <a:latin typeface="Open Sans" panose="020B0606030504020204" pitchFamily="34" charset="0"/>
                <a:ea typeface="Arial"/>
                <a:cs typeface="Open Sans" panose="020B0606030504020204" pitchFamily="34" charset="0"/>
              </a:rPr>
              <a:t>microbit</a:t>
            </a:r>
            <a:endParaRPr lang="en-US" dirty="0">
              <a:solidFill>
                <a:srgbClr val="1F1F1F"/>
              </a:solidFill>
              <a:latin typeface="Open Sans" panose="020B0606030504020204" pitchFamily="34" charset="0"/>
              <a:ea typeface="Arial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r>
              <a:rPr lang="en-US" b="1" u="sng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Challenges:</a:t>
            </a:r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Use the 'Shake' and 'on Pin Press' input blocks to show animations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Use the sound blocks (if </a:t>
            </a:r>
            <a:r>
              <a:rPr lang="en-US" dirty="0" err="1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Microbit</a:t>
            </a:r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 v2) to create driver notifications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B6C14-1DB2-45FA-AA13-73B5E97D0273}"/>
              </a:ext>
            </a:extLst>
          </p:cNvPr>
          <p:cNvSpPr txBox="1"/>
          <p:nvPr/>
        </p:nvSpPr>
        <p:spPr>
          <a:xfrm>
            <a:off x="1239978" y="994206"/>
            <a:ext cx="3470385" cy="542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 err="1">
                <a:latin typeface="Roboto Black" panose="02000000000000000000" pitchFamily="2" charset="0"/>
                <a:ea typeface="Roboto Black"/>
                <a:cs typeface="Open Sans"/>
              </a:rPr>
              <a:t>Micro:bit</a:t>
            </a:r>
            <a:r>
              <a:rPr lang="en-GB" sz="2900" dirty="0">
                <a:latin typeface="Roboto Black" panose="02000000000000000000" pitchFamily="2" charset="0"/>
                <a:ea typeface="Roboto Black"/>
                <a:cs typeface="Open Sans"/>
              </a:rPr>
              <a:t> Coding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/>
                <a:cs typeface="Open San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A061D-9E88-456C-B9CB-AAFDE1F9F9BE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 dirty="0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#2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ABEB80B-428E-44FF-A964-1C3D88D4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12" y="161780"/>
            <a:ext cx="4736556" cy="808569"/>
          </a:xfrm>
        </p:spPr>
        <p:txBody>
          <a:bodyPr/>
          <a:lstStyle/>
          <a:p>
            <a:r>
              <a:rPr lang="en-US" dirty="0"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ea typeface="Roboto Black"/>
              </a:rPr>
              <a:t> Animations</a:t>
            </a:r>
            <a:r>
              <a:rPr lang="en-US" sz="3600" dirty="0">
                <a:solidFill>
                  <a:srgbClr val="FC4B4E"/>
                </a:solidFill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ea typeface="Roboto Black"/>
            </a:endParaRPr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ADD384-F360-7D58-83B6-4CF1AD1C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540" y="1394799"/>
            <a:ext cx="1772730" cy="2628900"/>
          </a:xfrm>
          <a:prstGeom prst="rect">
            <a:avLst/>
          </a:prstGeom>
        </p:spPr>
      </p:pic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5E3A6F-0788-1E70-0635-8A18B2583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632" y="4967760"/>
            <a:ext cx="2077716" cy="561975"/>
          </a:xfrm>
          <a:prstGeom prst="rect">
            <a:avLst/>
          </a:prstGeom>
        </p:spPr>
      </p:pic>
      <p:pic>
        <p:nvPicPr>
          <p:cNvPr id="7" name="Picture 7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C407898-2FCE-1761-6EAC-5F49FCCA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30" y="4851149"/>
            <a:ext cx="1725076" cy="10668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23BD92D-9825-6B33-B1FA-86C7F64D3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294" y="3126463"/>
            <a:ext cx="2192086" cy="1066800"/>
          </a:xfrm>
          <a:prstGeom prst="rect">
            <a:avLst/>
          </a:prstGeom>
        </p:spPr>
      </p:pic>
      <p:pic>
        <p:nvPicPr>
          <p:cNvPr id="10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BCDBAD8-FE4B-3B53-BC09-4961FD79E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518" y="1552575"/>
            <a:ext cx="1486806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0A7E8-4872-455E-8EE2-790B6C43C1FD}"/>
              </a:ext>
            </a:extLst>
          </p:cNvPr>
          <p:cNvSpPr/>
          <p:nvPr/>
        </p:nvSpPr>
        <p:spPr>
          <a:xfrm>
            <a:off x="4885058" y="893553"/>
            <a:ext cx="4569907" cy="5235141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Use these code blocks to create these animations: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2" y="1790700"/>
            <a:ext cx="3355498" cy="429725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 u="sng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Task: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On two 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micro:bits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, use the 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radio blocks to broadcast from one 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and show animations on the other</a:t>
            </a:r>
          </a:p>
          <a:p>
            <a:endParaRPr lang="en-US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r>
              <a:rPr lang="en-US" b="1" u="sng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Challenge: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Use the radio blocks to broadcast messages and sounds (if V2) between several 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micro:bits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/>
              <a:cs typeface="Arial"/>
            </a:endParaRPr>
          </a:p>
          <a:p>
            <a:endParaRPr lang="en-US" dirty="0">
              <a:ea typeface="Open Sans"/>
              <a:cs typeface="Arial"/>
            </a:endParaRPr>
          </a:p>
          <a:p>
            <a:endParaRPr lang="en-US" dirty="0">
              <a:ea typeface="Open Sans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B6C14-1DB2-45FA-AA13-73B5E97D0273}"/>
              </a:ext>
            </a:extLst>
          </p:cNvPr>
          <p:cNvSpPr txBox="1"/>
          <p:nvPr/>
        </p:nvSpPr>
        <p:spPr>
          <a:xfrm>
            <a:off x="1303889" y="794190"/>
            <a:ext cx="3714977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 err="1">
                <a:latin typeface="Roboto Black"/>
                <a:ea typeface="Roboto Black"/>
                <a:cs typeface="Open Sans"/>
              </a:rPr>
              <a:t>Micro:bit</a:t>
            </a:r>
            <a:r>
              <a:rPr lang="en-GB" sz="2900" dirty="0">
                <a:latin typeface="Roboto Black"/>
                <a:ea typeface="Roboto Black"/>
                <a:cs typeface="Open Sans"/>
              </a:rPr>
              <a:t> Radio Coding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/>
                <a:ea typeface="Roboto Black"/>
                <a:cs typeface="Open San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A061D-9E88-456C-B9CB-AAFDE1F9F9BE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 dirty="0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#3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ABEB80B-428E-44FF-A964-1C3D88D4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422" y="145204"/>
            <a:ext cx="4736556" cy="808569"/>
          </a:xfrm>
        </p:spPr>
        <p:txBody>
          <a:bodyPr/>
          <a:lstStyle/>
          <a:p>
            <a:r>
              <a:rPr lang="en-US" dirty="0">
                <a:latin typeface="Roboto Black"/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latin typeface="Roboto Black"/>
                <a:ea typeface="Roboto Black"/>
              </a:rPr>
              <a:t> Animations</a:t>
            </a:r>
            <a:r>
              <a:rPr lang="en-US" sz="3600" dirty="0">
                <a:solidFill>
                  <a:srgbClr val="FC4B4E"/>
                </a:solidFill>
                <a:latin typeface="Roboto Black"/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latin typeface="Roboto Black"/>
              <a:ea typeface="Roboto Black"/>
            </a:endParaRPr>
          </a:p>
        </p:txBody>
      </p:sp>
      <p:pic>
        <p:nvPicPr>
          <p:cNvPr id="16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628F35EC-AF8F-F7F3-04E8-64FB266F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443" y="3660775"/>
            <a:ext cx="3146954" cy="2312308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A906EB-0796-4F44-66E0-F7EFF550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64" y="1168055"/>
            <a:ext cx="1853635" cy="1241978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FB28C4C-E789-9F22-FFC1-4B07EBEA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829" y="1224116"/>
            <a:ext cx="2165715" cy="1027357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A540DD-B848-5984-409D-7388C0BF5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093" y="2623516"/>
            <a:ext cx="1643443" cy="10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2942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a28675c-936c-4d2b-ae28-09185ff139cb">In Progress</_Flow_SignoffStatus>
    <ContentQA xmlns="5a28675c-936c-4d2b-ae28-09185ff139cb">Awaiting Sign Off</ContentQA>
    <ContentQA0 xmlns="5a28675c-936c-4d2b-ae28-09185ff139cb">Awaiting Sign Off</ContentQA0>
    <lcf76f155ced4ddcb4097134ff3c332f xmlns="5a28675c-936c-4d2b-ae28-09185ff139cb">
      <Terms xmlns="http://schemas.microsoft.com/office/infopath/2007/PartnerControls"/>
    </lcf76f155ced4ddcb4097134ff3c332f>
    <TaxCatchAll xmlns="5640d910-42b9-4cf1-a95f-4c308d884b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87B071917B44CA973581B2EDFE9B0" ma:contentTypeVersion="21" ma:contentTypeDescription="Create a new document." ma:contentTypeScope="" ma:versionID="32760964467b400b092128c7ffd196d8">
  <xsd:schema xmlns:xsd="http://www.w3.org/2001/XMLSchema" xmlns:xs="http://www.w3.org/2001/XMLSchema" xmlns:p="http://schemas.microsoft.com/office/2006/metadata/properties" xmlns:ns2="5a28675c-936c-4d2b-ae28-09185ff139cb" xmlns:ns3="5640d910-42b9-4cf1-a95f-4c308d884bf1" targetNamespace="http://schemas.microsoft.com/office/2006/metadata/properties" ma:root="true" ma:fieldsID="e85aea2a005102be02b8ca953d02370a" ns2:_="" ns3:_="">
    <xsd:import namespace="5a28675c-936c-4d2b-ae28-09185ff139cb"/>
    <xsd:import namespace="5640d910-42b9-4cf1-a95f-4c308d884b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ContentQA" minOccurs="0"/>
                <xsd:element ref="ns2:_Flow_SignoffStatus" minOccurs="0"/>
                <xsd:element ref="ns2:ContentQA0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675c-936c-4d2b-ae28-09185ff13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ntentQA" ma:index="21" nillable="true" ma:displayName="Brand QA" ma:default="Awaiting Sign Off" ma:format="Dropdown" ma:internalName="ContentQA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_Flow_SignoffStatus" ma:index="22" nillable="true" ma:displayName="Sign-off status" ma:default="In Progress" ma:format="Dropdown" ma:internalName="Sign_x002d_off_x0020_status">
      <xsd:simpleType>
        <xsd:restriction base="dms:Text">
          <xsd:maxLength value="255"/>
        </xsd:restriction>
      </xsd:simpleType>
    </xsd:element>
    <xsd:element name="ContentQA0" ma:index="23" nillable="true" ma:displayName="Content QA" ma:default="Awaiting Sign Off" ma:format="Dropdown" ma:internalName="ContentQA0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24c214-82c7-4759-8d7d-0f4d2a5ae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0d910-42b9-4cf1-a95f-4c308d884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4701930-6734-4e91-aed1-f6d22ee9c77b}" ma:internalName="TaxCatchAll" ma:showField="CatchAllData" ma:web="5640d910-42b9-4cf1-a95f-4c308d884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AC62D3-961B-4C6B-A02F-BAE9C5F435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61929-14C3-45D5-A558-3EA584608851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640d910-42b9-4cf1-a95f-4c308d884bf1"/>
    <ds:schemaRef ds:uri="http://purl.org/dc/elements/1.1/"/>
    <ds:schemaRef ds:uri="http://schemas.microsoft.com/office/2006/metadata/properties"/>
    <ds:schemaRef ds:uri="5a28675c-936c-4d2b-ae28-09185ff139c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717DFD-C598-475D-B606-D37E3408F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8675c-936c-4d2b-ae28-09185ff139cb"/>
    <ds:schemaRef ds:uri="5640d910-42b9-4cf1-a95f-4c308d884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8078</TotalTime>
  <Words>186</Words>
  <Application>Microsoft Office PowerPoint</Application>
  <PresentationFormat>A4 Paper (210x297 mm)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Circular Black</vt:lpstr>
      <vt:lpstr>Montserrat Medium</vt:lpstr>
      <vt:lpstr>Open Sans</vt:lpstr>
      <vt:lpstr>Roboto Black</vt:lpstr>
      <vt:lpstr>B&amp;D-Powerpoint Template_16x9</vt:lpstr>
      <vt:lpstr>PowerPoint Presentation</vt:lpstr>
      <vt:lpstr>Mario Kart Animations.</vt:lpstr>
      <vt:lpstr>Mario Kart Animations.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Estelle Ashman</cp:lastModifiedBy>
  <cp:revision>468</cp:revision>
  <cp:lastPrinted>2017-03-09T03:48:56Z</cp:lastPrinted>
  <dcterms:created xsi:type="dcterms:W3CDTF">2016-11-10T06:07:03Z</dcterms:created>
  <dcterms:modified xsi:type="dcterms:W3CDTF">2023-10-02T16:42:01Z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0x0101009BC87B071917B44CA973581B2EDFE9B0</vt:lpwstr>
  </property>
  <property fmtid="{D5CDD505-2E9C-101B-9397-08002B2CF9AE}" pid="3" name="MediaServiceImageTags">
    <vt:lpwstr/>
  </property>
</Properties>
</file>